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5" r:id="rId2"/>
    <p:sldId id="263" r:id="rId3"/>
    <p:sldId id="262" r:id="rId4"/>
    <p:sldId id="256" r:id="rId5"/>
    <p:sldId id="257" r:id="rId6"/>
    <p:sldId id="266" r:id="rId7"/>
    <p:sldId id="267" r:id="rId8"/>
    <p:sldId id="260" r:id="rId9"/>
    <p:sldId id="273" r:id="rId10"/>
    <p:sldId id="268" r:id="rId11"/>
    <p:sldId id="275" r:id="rId12"/>
    <p:sldId id="269" r:id="rId13"/>
    <p:sldId id="270" r:id="rId14"/>
    <p:sldId id="271" r:id="rId15"/>
    <p:sldId id="272"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70C9B3-FD11-8F4B-97F1-498F8C7A241D}" v="3" dt="2025-03-24T22:12:40.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Third" userId="198e3ea2-0bfd-4282-883a-e8bffc93416a" providerId="ADAL" clId="{FF70C9B3-FD11-8F4B-97F1-498F8C7A241D}"/>
    <pc:docChg chg="modSld">
      <pc:chgData name="Andrew Third" userId="198e3ea2-0bfd-4282-883a-e8bffc93416a" providerId="ADAL" clId="{FF70C9B3-FD11-8F4B-97F1-498F8C7A241D}" dt="2025-03-24T22:23:20.799" v="3" actId="20577"/>
      <pc:docMkLst>
        <pc:docMk/>
      </pc:docMkLst>
      <pc:sldChg chg="modSp mod">
        <pc:chgData name="Andrew Third" userId="198e3ea2-0bfd-4282-883a-e8bffc93416a" providerId="ADAL" clId="{FF70C9B3-FD11-8F4B-97F1-498F8C7A241D}" dt="2025-03-24T22:23:20.799" v="3" actId="20577"/>
        <pc:sldMkLst>
          <pc:docMk/>
          <pc:sldMk cId="2547510374" sldId="276"/>
        </pc:sldMkLst>
        <pc:spChg chg="mod">
          <ac:chgData name="Andrew Third" userId="198e3ea2-0bfd-4282-883a-e8bffc93416a" providerId="ADAL" clId="{FF70C9B3-FD11-8F4B-97F1-498F8C7A241D}" dt="2025-03-24T22:23:20.799" v="3" actId="20577"/>
          <ac:spMkLst>
            <pc:docMk/>
            <pc:sldMk cId="2547510374" sldId="276"/>
            <ac:spMk id="3" creationId="{488351BF-C0C1-BD9D-159B-FE4CE330EB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41DBE-6514-084D-844B-3DDFB6F4A1B4}" type="datetimeFigureOut">
              <a:rPr lang="en-US" smtClean="0"/>
              <a:t>3/24/25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30A3A-2BA3-0F4E-9B7B-5530812FAA68}" type="slidenum">
              <a:rPr lang="en-US" smtClean="0"/>
              <a:t>‹#›</a:t>
            </a:fld>
            <a:endParaRPr lang="en-US"/>
          </a:p>
        </p:txBody>
      </p:sp>
    </p:spTree>
    <p:extLst>
      <p:ext uri="{BB962C8B-B14F-4D97-AF65-F5344CB8AC3E}">
        <p14:creationId xmlns:p14="http://schemas.microsoft.com/office/powerpoint/2010/main" val="407346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30A3A-2BA3-0F4E-9B7B-5530812FAA68}" type="slidenum">
              <a:rPr lang="en-US" smtClean="0"/>
              <a:t>8</a:t>
            </a:fld>
            <a:endParaRPr lang="en-US"/>
          </a:p>
        </p:txBody>
      </p:sp>
    </p:spTree>
    <p:extLst>
      <p:ext uri="{BB962C8B-B14F-4D97-AF65-F5344CB8AC3E}">
        <p14:creationId xmlns:p14="http://schemas.microsoft.com/office/powerpoint/2010/main" val="330428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E99A-179D-1A77-E5FE-DC209C50DB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5ECE3B7-EF7F-B80F-5E09-B60A160825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867B249-B451-BF68-20E0-7FE691B6FE6B}"/>
              </a:ext>
            </a:extLst>
          </p:cNvPr>
          <p:cNvSpPr>
            <a:spLocks noGrp="1"/>
          </p:cNvSpPr>
          <p:nvPr>
            <p:ph type="dt" sz="half" idx="10"/>
          </p:nvPr>
        </p:nvSpPr>
        <p:spPr/>
        <p:txBody>
          <a:bodyPr/>
          <a:lstStyle/>
          <a:p>
            <a:fld id="{EF21A9BF-0A46-AE41-B3BC-81F22DCDB2C6}" type="datetimeFigureOut">
              <a:rPr lang="en-US" smtClean="0"/>
              <a:t>3/24/25</a:t>
            </a:fld>
            <a:endParaRPr lang="en-US"/>
          </a:p>
        </p:txBody>
      </p:sp>
      <p:sp>
        <p:nvSpPr>
          <p:cNvPr id="5" name="Footer Placeholder 4">
            <a:extLst>
              <a:ext uri="{FF2B5EF4-FFF2-40B4-BE49-F238E27FC236}">
                <a16:creationId xmlns:a16="http://schemas.microsoft.com/office/drawing/2014/main" id="{A208F7C6-DCF8-D45B-B50C-E40FEF21E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31DE8-9CB2-BF85-47E2-A1A25C45C000}"/>
              </a:ext>
            </a:extLst>
          </p:cNvPr>
          <p:cNvSpPr>
            <a:spLocks noGrp="1"/>
          </p:cNvSpPr>
          <p:nvPr>
            <p:ph type="sldNum" sz="quarter" idx="12"/>
          </p:nvPr>
        </p:nvSpPr>
        <p:spPr/>
        <p:txBody>
          <a:bodyPr/>
          <a:lstStyle/>
          <a:p>
            <a:fld id="{EEF30A89-F97B-1348-8BE7-5F3E037470E7}" type="slidenum">
              <a:rPr lang="en-US" smtClean="0"/>
              <a:t>‹#›</a:t>
            </a:fld>
            <a:endParaRPr lang="en-US"/>
          </a:p>
        </p:txBody>
      </p:sp>
    </p:spTree>
    <p:extLst>
      <p:ext uri="{BB962C8B-B14F-4D97-AF65-F5344CB8AC3E}">
        <p14:creationId xmlns:p14="http://schemas.microsoft.com/office/powerpoint/2010/main" val="130820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A0BB-FF56-8E7F-F690-A182D396D8E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877736-E7CE-E70D-6B85-3021DF4BACC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0C1FC7-42A0-1069-C18E-2413448C00F9}"/>
              </a:ext>
            </a:extLst>
          </p:cNvPr>
          <p:cNvSpPr>
            <a:spLocks noGrp="1"/>
          </p:cNvSpPr>
          <p:nvPr>
            <p:ph type="dt" sz="half" idx="10"/>
          </p:nvPr>
        </p:nvSpPr>
        <p:spPr/>
        <p:txBody>
          <a:bodyPr/>
          <a:lstStyle/>
          <a:p>
            <a:fld id="{EF21A9BF-0A46-AE41-B3BC-81F22DCDB2C6}" type="datetimeFigureOut">
              <a:rPr lang="en-US" smtClean="0"/>
              <a:t>3/24/25</a:t>
            </a:fld>
            <a:endParaRPr lang="en-US"/>
          </a:p>
        </p:txBody>
      </p:sp>
      <p:sp>
        <p:nvSpPr>
          <p:cNvPr id="5" name="Footer Placeholder 4">
            <a:extLst>
              <a:ext uri="{FF2B5EF4-FFF2-40B4-BE49-F238E27FC236}">
                <a16:creationId xmlns:a16="http://schemas.microsoft.com/office/drawing/2014/main" id="{95737F9F-A6F6-C2A5-1B71-9C73D339C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5052A-0C6D-0A63-89A4-368F110FB16E}"/>
              </a:ext>
            </a:extLst>
          </p:cNvPr>
          <p:cNvSpPr>
            <a:spLocks noGrp="1"/>
          </p:cNvSpPr>
          <p:nvPr>
            <p:ph type="sldNum" sz="quarter" idx="12"/>
          </p:nvPr>
        </p:nvSpPr>
        <p:spPr/>
        <p:txBody>
          <a:bodyPr/>
          <a:lstStyle/>
          <a:p>
            <a:fld id="{EEF30A89-F97B-1348-8BE7-5F3E037470E7}" type="slidenum">
              <a:rPr lang="en-US" smtClean="0"/>
              <a:t>‹#›</a:t>
            </a:fld>
            <a:endParaRPr lang="en-US"/>
          </a:p>
        </p:txBody>
      </p:sp>
    </p:spTree>
    <p:extLst>
      <p:ext uri="{BB962C8B-B14F-4D97-AF65-F5344CB8AC3E}">
        <p14:creationId xmlns:p14="http://schemas.microsoft.com/office/powerpoint/2010/main" val="320992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81E774-929E-75A8-A5BB-9B42FBDDC23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E50AA9A-D1D3-493E-E8CC-A8730A60735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2F8C54-05EE-22DB-2FB8-343A67F1DB0E}"/>
              </a:ext>
            </a:extLst>
          </p:cNvPr>
          <p:cNvSpPr>
            <a:spLocks noGrp="1"/>
          </p:cNvSpPr>
          <p:nvPr>
            <p:ph type="dt" sz="half" idx="10"/>
          </p:nvPr>
        </p:nvSpPr>
        <p:spPr/>
        <p:txBody>
          <a:bodyPr/>
          <a:lstStyle/>
          <a:p>
            <a:fld id="{EF21A9BF-0A46-AE41-B3BC-81F22DCDB2C6}" type="datetimeFigureOut">
              <a:rPr lang="en-US" smtClean="0"/>
              <a:t>3/24/25</a:t>
            </a:fld>
            <a:endParaRPr lang="en-US"/>
          </a:p>
        </p:txBody>
      </p:sp>
      <p:sp>
        <p:nvSpPr>
          <p:cNvPr id="5" name="Footer Placeholder 4">
            <a:extLst>
              <a:ext uri="{FF2B5EF4-FFF2-40B4-BE49-F238E27FC236}">
                <a16:creationId xmlns:a16="http://schemas.microsoft.com/office/drawing/2014/main" id="{C1B0B04D-ACD1-24C6-E082-8BCDD8E48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7A7A4-CC6C-BC97-051A-D7347EF6CBD3}"/>
              </a:ext>
            </a:extLst>
          </p:cNvPr>
          <p:cNvSpPr>
            <a:spLocks noGrp="1"/>
          </p:cNvSpPr>
          <p:nvPr>
            <p:ph type="sldNum" sz="quarter" idx="12"/>
          </p:nvPr>
        </p:nvSpPr>
        <p:spPr/>
        <p:txBody>
          <a:bodyPr/>
          <a:lstStyle/>
          <a:p>
            <a:fld id="{EEF30A89-F97B-1348-8BE7-5F3E037470E7}" type="slidenum">
              <a:rPr lang="en-US" smtClean="0"/>
              <a:t>‹#›</a:t>
            </a:fld>
            <a:endParaRPr lang="en-US"/>
          </a:p>
        </p:txBody>
      </p:sp>
    </p:spTree>
    <p:extLst>
      <p:ext uri="{BB962C8B-B14F-4D97-AF65-F5344CB8AC3E}">
        <p14:creationId xmlns:p14="http://schemas.microsoft.com/office/powerpoint/2010/main" val="270483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B2E3-A8D4-0B0C-0C99-078E62CC757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0BC11C-7940-1DCD-5F2E-4CACF804AFC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AE28C5-94A6-0013-DBDC-118084C2C76E}"/>
              </a:ext>
            </a:extLst>
          </p:cNvPr>
          <p:cNvSpPr>
            <a:spLocks noGrp="1"/>
          </p:cNvSpPr>
          <p:nvPr>
            <p:ph type="dt" sz="half" idx="10"/>
          </p:nvPr>
        </p:nvSpPr>
        <p:spPr/>
        <p:txBody>
          <a:bodyPr/>
          <a:lstStyle/>
          <a:p>
            <a:fld id="{EF21A9BF-0A46-AE41-B3BC-81F22DCDB2C6}" type="datetimeFigureOut">
              <a:rPr lang="en-US" smtClean="0"/>
              <a:t>3/24/25</a:t>
            </a:fld>
            <a:endParaRPr lang="en-US"/>
          </a:p>
        </p:txBody>
      </p:sp>
      <p:sp>
        <p:nvSpPr>
          <p:cNvPr id="5" name="Footer Placeholder 4">
            <a:extLst>
              <a:ext uri="{FF2B5EF4-FFF2-40B4-BE49-F238E27FC236}">
                <a16:creationId xmlns:a16="http://schemas.microsoft.com/office/drawing/2014/main" id="{4AA45277-04FB-3AD1-CDB4-93C40026A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B0D42-D83D-930E-5154-BDB20C1B7BBC}"/>
              </a:ext>
            </a:extLst>
          </p:cNvPr>
          <p:cNvSpPr>
            <a:spLocks noGrp="1"/>
          </p:cNvSpPr>
          <p:nvPr>
            <p:ph type="sldNum" sz="quarter" idx="12"/>
          </p:nvPr>
        </p:nvSpPr>
        <p:spPr/>
        <p:txBody>
          <a:bodyPr/>
          <a:lstStyle/>
          <a:p>
            <a:fld id="{EEF30A89-F97B-1348-8BE7-5F3E037470E7}" type="slidenum">
              <a:rPr lang="en-US" smtClean="0"/>
              <a:t>‹#›</a:t>
            </a:fld>
            <a:endParaRPr lang="en-US"/>
          </a:p>
        </p:txBody>
      </p:sp>
    </p:spTree>
    <p:extLst>
      <p:ext uri="{BB962C8B-B14F-4D97-AF65-F5344CB8AC3E}">
        <p14:creationId xmlns:p14="http://schemas.microsoft.com/office/powerpoint/2010/main" val="330959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AB41-00E0-501A-36AE-41EDA32610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2769152-DD93-F2DB-CB97-A5D782C7DB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972F3D7-77C4-99B3-BDC1-84192617012C}"/>
              </a:ext>
            </a:extLst>
          </p:cNvPr>
          <p:cNvSpPr>
            <a:spLocks noGrp="1"/>
          </p:cNvSpPr>
          <p:nvPr>
            <p:ph type="dt" sz="half" idx="10"/>
          </p:nvPr>
        </p:nvSpPr>
        <p:spPr/>
        <p:txBody>
          <a:bodyPr/>
          <a:lstStyle/>
          <a:p>
            <a:fld id="{EF21A9BF-0A46-AE41-B3BC-81F22DCDB2C6}" type="datetimeFigureOut">
              <a:rPr lang="en-US" smtClean="0"/>
              <a:t>3/24/25</a:t>
            </a:fld>
            <a:endParaRPr lang="en-US"/>
          </a:p>
        </p:txBody>
      </p:sp>
      <p:sp>
        <p:nvSpPr>
          <p:cNvPr id="5" name="Footer Placeholder 4">
            <a:extLst>
              <a:ext uri="{FF2B5EF4-FFF2-40B4-BE49-F238E27FC236}">
                <a16:creationId xmlns:a16="http://schemas.microsoft.com/office/drawing/2014/main" id="{CF7F81F3-1BE9-7FB3-81DA-25E428559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A09FA-E88F-162C-3E60-47E957C64497}"/>
              </a:ext>
            </a:extLst>
          </p:cNvPr>
          <p:cNvSpPr>
            <a:spLocks noGrp="1"/>
          </p:cNvSpPr>
          <p:nvPr>
            <p:ph type="sldNum" sz="quarter" idx="12"/>
          </p:nvPr>
        </p:nvSpPr>
        <p:spPr/>
        <p:txBody>
          <a:bodyPr/>
          <a:lstStyle/>
          <a:p>
            <a:fld id="{EEF30A89-F97B-1348-8BE7-5F3E037470E7}" type="slidenum">
              <a:rPr lang="en-US" smtClean="0"/>
              <a:t>‹#›</a:t>
            </a:fld>
            <a:endParaRPr lang="en-US"/>
          </a:p>
        </p:txBody>
      </p:sp>
    </p:spTree>
    <p:extLst>
      <p:ext uri="{BB962C8B-B14F-4D97-AF65-F5344CB8AC3E}">
        <p14:creationId xmlns:p14="http://schemas.microsoft.com/office/powerpoint/2010/main" val="3624155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17F9-156D-9AFD-3B8B-EA1D2C8216C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40E5FCA-5C10-FC48-A339-1EFDDBD124C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14185E3-699E-A394-8CFF-C8495A7C08B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FCAA64A-60F8-051E-110B-5BA8EB82ECA2}"/>
              </a:ext>
            </a:extLst>
          </p:cNvPr>
          <p:cNvSpPr>
            <a:spLocks noGrp="1"/>
          </p:cNvSpPr>
          <p:nvPr>
            <p:ph type="dt" sz="half" idx="10"/>
          </p:nvPr>
        </p:nvSpPr>
        <p:spPr/>
        <p:txBody>
          <a:bodyPr/>
          <a:lstStyle/>
          <a:p>
            <a:fld id="{EF21A9BF-0A46-AE41-B3BC-81F22DCDB2C6}" type="datetimeFigureOut">
              <a:rPr lang="en-US" smtClean="0"/>
              <a:t>3/24/25</a:t>
            </a:fld>
            <a:endParaRPr lang="en-US"/>
          </a:p>
        </p:txBody>
      </p:sp>
      <p:sp>
        <p:nvSpPr>
          <p:cNvPr id="6" name="Footer Placeholder 5">
            <a:extLst>
              <a:ext uri="{FF2B5EF4-FFF2-40B4-BE49-F238E27FC236}">
                <a16:creationId xmlns:a16="http://schemas.microsoft.com/office/drawing/2014/main" id="{3B81C2B8-159F-683D-F368-7613C21BC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63CCB-58EF-DEA4-D7CF-AE88DB98D5B9}"/>
              </a:ext>
            </a:extLst>
          </p:cNvPr>
          <p:cNvSpPr>
            <a:spLocks noGrp="1"/>
          </p:cNvSpPr>
          <p:nvPr>
            <p:ph type="sldNum" sz="quarter" idx="12"/>
          </p:nvPr>
        </p:nvSpPr>
        <p:spPr/>
        <p:txBody>
          <a:bodyPr/>
          <a:lstStyle/>
          <a:p>
            <a:fld id="{EEF30A89-F97B-1348-8BE7-5F3E037470E7}" type="slidenum">
              <a:rPr lang="en-US" smtClean="0"/>
              <a:t>‹#›</a:t>
            </a:fld>
            <a:endParaRPr lang="en-US"/>
          </a:p>
        </p:txBody>
      </p:sp>
    </p:spTree>
    <p:extLst>
      <p:ext uri="{BB962C8B-B14F-4D97-AF65-F5344CB8AC3E}">
        <p14:creationId xmlns:p14="http://schemas.microsoft.com/office/powerpoint/2010/main" val="54380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6603-5342-CC62-E787-FBD52A166EB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0D303E-F7DC-329D-9374-270CCE4896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665D44E-6FBC-2F7A-9D98-008632064F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C80460B-A73B-B39A-3058-AA4551BD0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358B4E5-A1EA-80BC-0359-9A2A6D8EFF8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D59B5B-EDBE-5677-6ABA-0AF6E3FA6558}"/>
              </a:ext>
            </a:extLst>
          </p:cNvPr>
          <p:cNvSpPr>
            <a:spLocks noGrp="1"/>
          </p:cNvSpPr>
          <p:nvPr>
            <p:ph type="dt" sz="half" idx="10"/>
          </p:nvPr>
        </p:nvSpPr>
        <p:spPr/>
        <p:txBody>
          <a:bodyPr/>
          <a:lstStyle/>
          <a:p>
            <a:fld id="{EF21A9BF-0A46-AE41-B3BC-81F22DCDB2C6}" type="datetimeFigureOut">
              <a:rPr lang="en-US" smtClean="0"/>
              <a:t>3/24/25</a:t>
            </a:fld>
            <a:endParaRPr lang="en-US"/>
          </a:p>
        </p:txBody>
      </p:sp>
      <p:sp>
        <p:nvSpPr>
          <p:cNvPr id="8" name="Footer Placeholder 7">
            <a:extLst>
              <a:ext uri="{FF2B5EF4-FFF2-40B4-BE49-F238E27FC236}">
                <a16:creationId xmlns:a16="http://schemas.microsoft.com/office/drawing/2014/main" id="{7D316C15-42D3-6C18-81B4-F9B7B7B9A6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8E6B35-4D7A-57B4-EF96-D5DCC789F8D9}"/>
              </a:ext>
            </a:extLst>
          </p:cNvPr>
          <p:cNvSpPr>
            <a:spLocks noGrp="1"/>
          </p:cNvSpPr>
          <p:nvPr>
            <p:ph type="sldNum" sz="quarter" idx="12"/>
          </p:nvPr>
        </p:nvSpPr>
        <p:spPr/>
        <p:txBody>
          <a:bodyPr/>
          <a:lstStyle/>
          <a:p>
            <a:fld id="{EEF30A89-F97B-1348-8BE7-5F3E037470E7}" type="slidenum">
              <a:rPr lang="en-US" smtClean="0"/>
              <a:t>‹#›</a:t>
            </a:fld>
            <a:endParaRPr lang="en-US"/>
          </a:p>
        </p:txBody>
      </p:sp>
    </p:spTree>
    <p:extLst>
      <p:ext uri="{BB962C8B-B14F-4D97-AF65-F5344CB8AC3E}">
        <p14:creationId xmlns:p14="http://schemas.microsoft.com/office/powerpoint/2010/main" val="2033637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B05A-C825-F902-4F39-B545A52FB4F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A0793DE-7ACB-42E9-58B3-9612FC6812D5}"/>
              </a:ext>
            </a:extLst>
          </p:cNvPr>
          <p:cNvSpPr>
            <a:spLocks noGrp="1"/>
          </p:cNvSpPr>
          <p:nvPr>
            <p:ph type="dt" sz="half" idx="10"/>
          </p:nvPr>
        </p:nvSpPr>
        <p:spPr/>
        <p:txBody>
          <a:bodyPr/>
          <a:lstStyle/>
          <a:p>
            <a:fld id="{EF21A9BF-0A46-AE41-B3BC-81F22DCDB2C6}" type="datetimeFigureOut">
              <a:rPr lang="en-US" smtClean="0"/>
              <a:t>3/24/25</a:t>
            </a:fld>
            <a:endParaRPr lang="en-US"/>
          </a:p>
        </p:txBody>
      </p:sp>
      <p:sp>
        <p:nvSpPr>
          <p:cNvPr id="4" name="Footer Placeholder 3">
            <a:extLst>
              <a:ext uri="{FF2B5EF4-FFF2-40B4-BE49-F238E27FC236}">
                <a16:creationId xmlns:a16="http://schemas.microsoft.com/office/drawing/2014/main" id="{8787FF55-90AF-F2B3-309F-2D75B11835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9CFA9C-9C98-0118-BCCA-2D2A562B2C93}"/>
              </a:ext>
            </a:extLst>
          </p:cNvPr>
          <p:cNvSpPr>
            <a:spLocks noGrp="1"/>
          </p:cNvSpPr>
          <p:nvPr>
            <p:ph type="sldNum" sz="quarter" idx="12"/>
          </p:nvPr>
        </p:nvSpPr>
        <p:spPr/>
        <p:txBody>
          <a:bodyPr/>
          <a:lstStyle/>
          <a:p>
            <a:fld id="{EEF30A89-F97B-1348-8BE7-5F3E037470E7}" type="slidenum">
              <a:rPr lang="en-US" smtClean="0"/>
              <a:t>‹#›</a:t>
            </a:fld>
            <a:endParaRPr lang="en-US"/>
          </a:p>
        </p:txBody>
      </p:sp>
    </p:spTree>
    <p:extLst>
      <p:ext uri="{BB962C8B-B14F-4D97-AF65-F5344CB8AC3E}">
        <p14:creationId xmlns:p14="http://schemas.microsoft.com/office/powerpoint/2010/main" val="128824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27C04-3E96-E8E8-9EF4-23CAD4724E79}"/>
              </a:ext>
            </a:extLst>
          </p:cNvPr>
          <p:cNvSpPr>
            <a:spLocks noGrp="1"/>
          </p:cNvSpPr>
          <p:nvPr>
            <p:ph type="dt" sz="half" idx="10"/>
          </p:nvPr>
        </p:nvSpPr>
        <p:spPr/>
        <p:txBody>
          <a:bodyPr/>
          <a:lstStyle/>
          <a:p>
            <a:fld id="{EF21A9BF-0A46-AE41-B3BC-81F22DCDB2C6}" type="datetimeFigureOut">
              <a:rPr lang="en-US" smtClean="0"/>
              <a:t>3/24/25</a:t>
            </a:fld>
            <a:endParaRPr lang="en-US"/>
          </a:p>
        </p:txBody>
      </p:sp>
      <p:sp>
        <p:nvSpPr>
          <p:cNvPr id="3" name="Footer Placeholder 2">
            <a:extLst>
              <a:ext uri="{FF2B5EF4-FFF2-40B4-BE49-F238E27FC236}">
                <a16:creationId xmlns:a16="http://schemas.microsoft.com/office/drawing/2014/main" id="{550193EB-BADD-79C6-1E80-8518B6EAFF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5C924-99B7-72F4-29DA-331FE3B17893}"/>
              </a:ext>
            </a:extLst>
          </p:cNvPr>
          <p:cNvSpPr>
            <a:spLocks noGrp="1"/>
          </p:cNvSpPr>
          <p:nvPr>
            <p:ph type="sldNum" sz="quarter" idx="12"/>
          </p:nvPr>
        </p:nvSpPr>
        <p:spPr/>
        <p:txBody>
          <a:bodyPr/>
          <a:lstStyle/>
          <a:p>
            <a:fld id="{EEF30A89-F97B-1348-8BE7-5F3E037470E7}" type="slidenum">
              <a:rPr lang="en-US" smtClean="0"/>
              <a:t>‹#›</a:t>
            </a:fld>
            <a:endParaRPr lang="en-US"/>
          </a:p>
        </p:txBody>
      </p:sp>
    </p:spTree>
    <p:extLst>
      <p:ext uri="{BB962C8B-B14F-4D97-AF65-F5344CB8AC3E}">
        <p14:creationId xmlns:p14="http://schemas.microsoft.com/office/powerpoint/2010/main" val="166261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57190-7E20-C8EE-B7C7-9F51863749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A8C2139-58DD-1CF9-8E66-7A891D1C99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DF92DD7-D8B9-3FC1-E7C1-7A343DE0D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0E3886-9FF0-FE59-6C51-E8CD009E5981}"/>
              </a:ext>
            </a:extLst>
          </p:cNvPr>
          <p:cNvSpPr>
            <a:spLocks noGrp="1"/>
          </p:cNvSpPr>
          <p:nvPr>
            <p:ph type="dt" sz="half" idx="10"/>
          </p:nvPr>
        </p:nvSpPr>
        <p:spPr/>
        <p:txBody>
          <a:bodyPr/>
          <a:lstStyle/>
          <a:p>
            <a:fld id="{EF21A9BF-0A46-AE41-B3BC-81F22DCDB2C6}" type="datetimeFigureOut">
              <a:rPr lang="en-US" smtClean="0"/>
              <a:t>3/24/25</a:t>
            </a:fld>
            <a:endParaRPr lang="en-US"/>
          </a:p>
        </p:txBody>
      </p:sp>
      <p:sp>
        <p:nvSpPr>
          <p:cNvPr id="6" name="Footer Placeholder 5">
            <a:extLst>
              <a:ext uri="{FF2B5EF4-FFF2-40B4-BE49-F238E27FC236}">
                <a16:creationId xmlns:a16="http://schemas.microsoft.com/office/drawing/2014/main" id="{C3DBF64F-D9D0-23AD-2D19-62D78D9AFC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75CDC8-7CDC-CB39-5FE0-C5B824D18F06}"/>
              </a:ext>
            </a:extLst>
          </p:cNvPr>
          <p:cNvSpPr>
            <a:spLocks noGrp="1"/>
          </p:cNvSpPr>
          <p:nvPr>
            <p:ph type="sldNum" sz="quarter" idx="12"/>
          </p:nvPr>
        </p:nvSpPr>
        <p:spPr/>
        <p:txBody>
          <a:bodyPr/>
          <a:lstStyle/>
          <a:p>
            <a:fld id="{EEF30A89-F97B-1348-8BE7-5F3E037470E7}" type="slidenum">
              <a:rPr lang="en-US" smtClean="0"/>
              <a:t>‹#›</a:t>
            </a:fld>
            <a:endParaRPr lang="en-US"/>
          </a:p>
        </p:txBody>
      </p:sp>
    </p:spTree>
    <p:extLst>
      <p:ext uri="{BB962C8B-B14F-4D97-AF65-F5344CB8AC3E}">
        <p14:creationId xmlns:p14="http://schemas.microsoft.com/office/powerpoint/2010/main" val="265517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AA2B5-10C4-C674-45BE-94EA5AD99E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580A19D-EB73-D201-F33F-02AAAAFDFE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8734C7-71C4-3327-0306-FBC5F03C2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E670B7-8CC6-1CFC-D7C2-D2998F3DC63A}"/>
              </a:ext>
            </a:extLst>
          </p:cNvPr>
          <p:cNvSpPr>
            <a:spLocks noGrp="1"/>
          </p:cNvSpPr>
          <p:nvPr>
            <p:ph type="dt" sz="half" idx="10"/>
          </p:nvPr>
        </p:nvSpPr>
        <p:spPr/>
        <p:txBody>
          <a:bodyPr/>
          <a:lstStyle/>
          <a:p>
            <a:fld id="{EF21A9BF-0A46-AE41-B3BC-81F22DCDB2C6}" type="datetimeFigureOut">
              <a:rPr lang="en-US" smtClean="0"/>
              <a:t>3/24/25</a:t>
            </a:fld>
            <a:endParaRPr lang="en-US"/>
          </a:p>
        </p:txBody>
      </p:sp>
      <p:sp>
        <p:nvSpPr>
          <p:cNvPr id="6" name="Footer Placeholder 5">
            <a:extLst>
              <a:ext uri="{FF2B5EF4-FFF2-40B4-BE49-F238E27FC236}">
                <a16:creationId xmlns:a16="http://schemas.microsoft.com/office/drawing/2014/main" id="{ADC65028-D07B-2E24-08A1-C97191F591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062D1-9628-4409-C89E-F3FC23829D6B}"/>
              </a:ext>
            </a:extLst>
          </p:cNvPr>
          <p:cNvSpPr>
            <a:spLocks noGrp="1"/>
          </p:cNvSpPr>
          <p:nvPr>
            <p:ph type="sldNum" sz="quarter" idx="12"/>
          </p:nvPr>
        </p:nvSpPr>
        <p:spPr/>
        <p:txBody>
          <a:bodyPr/>
          <a:lstStyle/>
          <a:p>
            <a:fld id="{EEF30A89-F97B-1348-8BE7-5F3E037470E7}" type="slidenum">
              <a:rPr lang="en-US" smtClean="0"/>
              <a:t>‹#›</a:t>
            </a:fld>
            <a:endParaRPr lang="en-US"/>
          </a:p>
        </p:txBody>
      </p:sp>
    </p:spTree>
    <p:extLst>
      <p:ext uri="{BB962C8B-B14F-4D97-AF65-F5344CB8AC3E}">
        <p14:creationId xmlns:p14="http://schemas.microsoft.com/office/powerpoint/2010/main" val="264941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B1DD2-67F4-E144-B9D4-8C3104A9C9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ED0967-93EA-28DF-9AF9-04838A07B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EF78FC-698A-5E5E-243A-AF9F23BC9F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21A9BF-0A46-AE41-B3BC-81F22DCDB2C6}" type="datetimeFigureOut">
              <a:rPr lang="en-US" smtClean="0"/>
              <a:t>3/24/25</a:t>
            </a:fld>
            <a:endParaRPr lang="en-US"/>
          </a:p>
        </p:txBody>
      </p:sp>
      <p:sp>
        <p:nvSpPr>
          <p:cNvPr id="5" name="Footer Placeholder 4">
            <a:extLst>
              <a:ext uri="{FF2B5EF4-FFF2-40B4-BE49-F238E27FC236}">
                <a16:creationId xmlns:a16="http://schemas.microsoft.com/office/drawing/2014/main" id="{3D411D83-BD21-D891-600D-F3E843795A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BCDFF1B-6D82-5F28-A87A-FBC1222F4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F30A89-F97B-1348-8BE7-5F3E037470E7}" type="slidenum">
              <a:rPr lang="en-US" smtClean="0"/>
              <a:t>‹#›</a:t>
            </a:fld>
            <a:endParaRPr lang="en-US"/>
          </a:p>
        </p:txBody>
      </p:sp>
    </p:spTree>
    <p:extLst>
      <p:ext uri="{BB962C8B-B14F-4D97-AF65-F5344CB8AC3E}">
        <p14:creationId xmlns:p14="http://schemas.microsoft.com/office/powerpoint/2010/main" val="1968595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z-gdnxiYBm8?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79A7A-CD81-4F9A-B875-F63B81EE3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9390E-1984-6118-5086-A683CD879F23}"/>
              </a:ext>
            </a:extLst>
          </p:cNvPr>
          <p:cNvSpPr>
            <a:spLocks noGrp="1"/>
          </p:cNvSpPr>
          <p:nvPr>
            <p:ph type="ctrTitle"/>
          </p:nvPr>
        </p:nvSpPr>
        <p:spPr/>
        <p:txBody>
          <a:bodyPr>
            <a:normAutofit fontScale="90000"/>
          </a:bodyPr>
          <a:lstStyle/>
          <a:p>
            <a:r>
              <a:rPr lang="en-GB" dirty="0"/>
              <a:t>‘Being loved into life’</a:t>
            </a:r>
            <a:br>
              <a:rPr lang="en-GB" dirty="0"/>
            </a:br>
            <a:br>
              <a:rPr lang="en-GB" dirty="0"/>
            </a:br>
            <a:r>
              <a:rPr lang="en-GB" sz="4800" dirty="0"/>
              <a:t>Session 3: What do we do with lament?</a:t>
            </a:r>
          </a:p>
        </p:txBody>
      </p:sp>
      <p:sp>
        <p:nvSpPr>
          <p:cNvPr id="3" name="Subtitle 2">
            <a:extLst>
              <a:ext uri="{FF2B5EF4-FFF2-40B4-BE49-F238E27FC236}">
                <a16:creationId xmlns:a16="http://schemas.microsoft.com/office/drawing/2014/main" id="{428380A4-0FDB-352A-3838-D3946D092E1C}"/>
              </a:ext>
            </a:extLst>
          </p:cNvPr>
          <p:cNvSpPr>
            <a:spLocks noGrp="1"/>
          </p:cNvSpPr>
          <p:nvPr>
            <p:ph type="subTitle" idx="1"/>
          </p:nvPr>
        </p:nvSpPr>
        <p:spPr>
          <a:xfrm>
            <a:off x="2667000" y="3981450"/>
            <a:ext cx="6858000" cy="1276350"/>
          </a:xfrm>
        </p:spPr>
        <p:txBody>
          <a:bodyPr/>
          <a:lstStyle/>
          <a:p>
            <a:r>
              <a:rPr lang="en-GB" dirty="0"/>
              <a:t>St Peter’s Ruddington</a:t>
            </a:r>
          </a:p>
          <a:p>
            <a:r>
              <a:rPr lang="en-GB" dirty="0"/>
              <a:t>Lent Course 2025</a:t>
            </a:r>
          </a:p>
        </p:txBody>
      </p:sp>
    </p:spTree>
    <p:extLst>
      <p:ext uri="{BB962C8B-B14F-4D97-AF65-F5344CB8AC3E}">
        <p14:creationId xmlns:p14="http://schemas.microsoft.com/office/powerpoint/2010/main" val="3369296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What Role Does Lament Play in the Christian Life?">
            <a:hlinkClick r:id="" action="ppaction://media"/>
            <a:extLst>
              <a:ext uri="{FF2B5EF4-FFF2-40B4-BE49-F238E27FC236}">
                <a16:creationId xmlns:a16="http://schemas.microsoft.com/office/drawing/2014/main" id="{A7E55934-A83B-7C6B-0D01-5836ABDC5160}"/>
              </a:ext>
            </a:extLst>
          </p:cNvPr>
          <p:cNvPicPr>
            <a:picLocks noRot="1" noChangeAspect="1"/>
          </p:cNvPicPr>
          <p:nvPr>
            <a:videoFile r:link="rId1"/>
          </p:nvPr>
        </p:nvPicPr>
        <p:blipFill>
          <a:blip r:embed="rId3"/>
          <a:stretch>
            <a:fillRect/>
          </a:stretch>
        </p:blipFill>
        <p:spPr>
          <a:xfrm>
            <a:off x="0" y="-15241"/>
            <a:ext cx="12192000" cy="6888481"/>
          </a:xfrm>
          <a:prstGeom prst="rect">
            <a:avLst/>
          </a:prstGeom>
        </p:spPr>
      </p:pic>
    </p:spTree>
    <p:extLst>
      <p:ext uri="{BB962C8B-B14F-4D97-AF65-F5344CB8AC3E}">
        <p14:creationId xmlns:p14="http://schemas.microsoft.com/office/powerpoint/2010/main" val="1306380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4313-5A25-BB17-612D-9BEAAD83D8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F35F57-418F-6524-7B12-0412AB33D854}"/>
              </a:ext>
            </a:extLst>
          </p:cNvPr>
          <p:cNvSpPr>
            <a:spLocks noGrp="1"/>
          </p:cNvSpPr>
          <p:nvPr>
            <p:ph type="ctrTitle"/>
          </p:nvPr>
        </p:nvSpPr>
        <p:spPr/>
        <p:txBody>
          <a:bodyPr>
            <a:normAutofit fontScale="90000"/>
          </a:bodyPr>
          <a:lstStyle/>
          <a:p>
            <a:r>
              <a:rPr lang="en-GB" dirty="0"/>
              <a:t>‘Being loved into life’</a:t>
            </a:r>
            <a:br>
              <a:rPr lang="en-GB" dirty="0"/>
            </a:br>
            <a:br>
              <a:rPr lang="en-GB" dirty="0"/>
            </a:br>
            <a:r>
              <a:rPr lang="en-GB" sz="4800" dirty="0"/>
              <a:t>Session 3: What do we do with lament?</a:t>
            </a:r>
          </a:p>
        </p:txBody>
      </p:sp>
      <p:sp>
        <p:nvSpPr>
          <p:cNvPr id="3" name="Subtitle 2">
            <a:extLst>
              <a:ext uri="{FF2B5EF4-FFF2-40B4-BE49-F238E27FC236}">
                <a16:creationId xmlns:a16="http://schemas.microsoft.com/office/drawing/2014/main" id="{632B801E-B51E-E0EF-1FC8-F08D51F49070}"/>
              </a:ext>
            </a:extLst>
          </p:cNvPr>
          <p:cNvSpPr>
            <a:spLocks noGrp="1"/>
          </p:cNvSpPr>
          <p:nvPr>
            <p:ph type="subTitle" idx="1"/>
          </p:nvPr>
        </p:nvSpPr>
        <p:spPr>
          <a:xfrm>
            <a:off x="2667000" y="3981450"/>
            <a:ext cx="6858000" cy="1276350"/>
          </a:xfrm>
        </p:spPr>
        <p:txBody>
          <a:bodyPr/>
          <a:lstStyle/>
          <a:p>
            <a:r>
              <a:rPr lang="en-GB" dirty="0"/>
              <a:t>St Peter’s Ruddington</a:t>
            </a:r>
          </a:p>
          <a:p>
            <a:r>
              <a:rPr lang="en-GB" dirty="0"/>
              <a:t>Lent Course 2025</a:t>
            </a:r>
          </a:p>
        </p:txBody>
      </p:sp>
    </p:spTree>
    <p:extLst>
      <p:ext uri="{BB962C8B-B14F-4D97-AF65-F5344CB8AC3E}">
        <p14:creationId xmlns:p14="http://schemas.microsoft.com/office/powerpoint/2010/main" val="143647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724849-4FA4-070D-9735-F04DB6E7AD17}"/>
              </a:ext>
            </a:extLst>
          </p:cNvPr>
          <p:cNvSpPr txBox="1"/>
          <p:nvPr/>
        </p:nvSpPr>
        <p:spPr>
          <a:xfrm>
            <a:off x="1686910" y="1631419"/>
            <a:ext cx="8818180" cy="4616648"/>
          </a:xfrm>
          <a:prstGeom prst="rect">
            <a:avLst/>
          </a:prstGeom>
          <a:noFill/>
        </p:spPr>
        <p:txBody>
          <a:bodyPr wrap="square">
            <a:spAutoFit/>
          </a:bodyPr>
          <a:lstStyle/>
          <a:p>
            <a:r>
              <a:rPr lang="en-GB" sz="3600" b="0" i="0" u="none" strike="noStrike" dirty="0">
                <a:solidFill>
                  <a:srgbClr val="000000"/>
                </a:solidFill>
                <a:effectLst/>
              </a:rPr>
              <a:t>We know that the whole creation has been groaning as in the pains of childbirth right up to the present time. Not only so, but we ourselves, who have the first fruits of the Spirit, groan inwardly as we wait eagerly for our adoption to sonship,…..</a:t>
            </a:r>
          </a:p>
          <a:p>
            <a:endParaRPr lang="en-GB" sz="3600" dirty="0">
              <a:solidFill>
                <a:srgbClr val="000000"/>
              </a:solidFill>
            </a:endParaRPr>
          </a:p>
          <a:p>
            <a:r>
              <a:rPr lang="en-GB" sz="2400" b="0" i="0" u="none" strike="noStrike" dirty="0">
                <a:solidFill>
                  <a:srgbClr val="000000"/>
                </a:solidFill>
                <a:effectLst/>
              </a:rPr>
              <a:t>Romans 8:22-23</a:t>
            </a:r>
          </a:p>
          <a:p>
            <a:endParaRPr lang="en-GB" dirty="0">
              <a:solidFill>
                <a:srgbClr val="000000"/>
              </a:solidFill>
              <a:latin typeface="system-ui"/>
            </a:endParaRPr>
          </a:p>
        </p:txBody>
      </p:sp>
    </p:spTree>
    <p:extLst>
      <p:ext uri="{BB962C8B-B14F-4D97-AF65-F5344CB8AC3E}">
        <p14:creationId xmlns:p14="http://schemas.microsoft.com/office/powerpoint/2010/main" val="1555370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548176-1D86-0E6D-1B41-1B1B4E081F84}"/>
              </a:ext>
            </a:extLst>
          </p:cNvPr>
          <p:cNvSpPr txBox="1"/>
          <p:nvPr/>
        </p:nvSpPr>
        <p:spPr>
          <a:xfrm>
            <a:off x="1424151" y="1227866"/>
            <a:ext cx="9343697" cy="4893647"/>
          </a:xfrm>
          <a:prstGeom prst="rect">
            <a:avLst/>
          </a:prstGeom>
          <a:noFill/>
        </p:spPr>
        <p:txBody>
          <a:bodyPr wrap="square">
            <a:spAutoFit/>
          </a:bodyPr>
          <a:lstStyle/>
          <a:p>
            <a:r>
              <a:rPr lang="en-GB" sz="3600" b="0" i="0" u="none" strike="noStrike" dirty="0">
                <a:solidFill>
                  <a:srgbClr val="000000"/>
                </a:solidFill>
                <a:effectLst/>
              </a:rPr>
              <a:t>In the same way, the Spirit helps us in our weakness. We do not know what we ought to pray for, but the Spirit himself intercedes for us through wordless groans. </a:t>
            </a:r>
            <a:r>
              <a:rPr lang="en-GB" sz="3600" b="1" i="0" u="none" strike="noStrike" baseline="30000" dirty="0">
                <a:solidFill>
                  <a:srgbClr val="000000"/>
                </a:solidFill>
                <a:effectLst/>
              </a:rPr>
              <a:t> </a:t>
            </a:r>
            <a:r>
              <a:rPr lang="en-GB" sz="3600" b="0" i="0" u="none" strike="noStrike" dirty="0">
                <a:solidFill>
                  <a:srgbClr val="000000"/>
                </a:solidFill>
                <a:effectLst/>
              </a:rPr>
              <a:t>And he who searches our hearts knows the mind of the Spirit, because the Spirit intercedes for God’s people in accordance with the will of God.</a:t>
            </a:r>
          </a:p>
          <a:p>
            <a:endParaRPr lang="en-GB" sz="3600" dirty="0">
              <a:solidFill>
                <a:srgbClr val="000000"/>
              </a:solidFill>
            </a:endParaRPr>
          </a:p>
          <a:p>
            <a:r>
              <a:rPr lang="en-GB" sz="2400" dirty="0">
                <a:solidFill>
                  <a:srgbClr val="000000"/>
                </a:solidFill>
              </a:rPr>
              <a:t>Romans 8:26-27</a:t>
            </a:r>
            <a:endParaRPr lang="en-US" sz="2400" dirty="0"/>
          </a:p>
        </p:txBody>
      </p:sp>
    </p:spTree>
    <p:extLst>
      <p:ext uri="{BB962C8B-B14F-4D97-AF65-F5344CB8AC3E}">
        <p14:creationId xmlns:p14="http://schemas.microsoft.com/office/powerpoint/2010/main" val="44408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E57BF6-50CF-799D-DCEB-82B2FA94A558}"/>
              </a:ext>
            </a:extLst>
          </p:cNvPr>
          <p:cNvSpPr txBox="1"/>
          <p:nvPr/>
        </p:nvSpPr>
        <p:spPr>
          <a:xfrm>
            <a:off x="1250731" y="504498"/>
            <a:ext cx="9879724" cy="5794791"/>
          </a:xfrm>
          <a:prstGeom prst="rect">
            <a:avLst/>
          </a:prstGeom>
          <a:noFill/>
        </p:spPr>
        <p:txBody>
          <a:bodyPr wrap="square">
            <a:spAutoFit/>
          </a:bodyPr>
          <a:lstStyle/>
          <a:p>
            <a:pPr>
              <a:lnSpc>
                <a:spcPct val="115000"/>
              </a:lnSpc>
            </a:pPr>
            <a:r>
              <a:rPr lang="en-GB" sz="3600" kern="100" dirty="0">
                <a:effectLst/>
                <a:latin typeface="Aptos" panose="020B0004020202020204" pitchFamily="34" charset="0"/>
                <a:ea typeface="Aptos" panose="020B0004020202020204" pitchFamily="34" charset="0"/>
                <a:cs typeface="Times New Roman" panose="02020603050405020304" pitchFamily="18" charset="0"/>
              </a:rPr>
              <a:t>‘the moment we address our lament upwards in prayer to the true God…. And when that prayer is heard in heaven, it becomes something more than the outpouring of human sorrow. It contains within itself, by the ministry of the Spirit who groans in and through our prayers, the seeds of a future rescue, and therefore of praise.’</a:t>
            </a:r>
          </a:p>
          <a:p>
            <a:pPr>
              <a:lnSpc>
                <a:spcPct val="115000"/>
              </a:lnSpc>
            </a:pPr>
            <a:endParaRPr lang="en-GB" sz="36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Tim Ash, Teaching Psalms, Vol 1</a:t>
            </a:r>
          </a:p>
        </p:txBody>
      </p:sp>
    </p:spTree>
    <p:extLst>
      <p:ext uri="{BB962C8B-B14F-4D97-AF65-F5344CB8AC3E}">
        <p14:creationId xmlns:p14="http://schemas.microsoft.com/office/powerpoint/2010/main" val="16612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3109C7-3C94-217E-A357-946889963346}"/>
              </a:ext>
            </a:extLst>
          </p:cNvPr>
          <p:cNvSpPr txBox="1"/>
          <p:nvPr/>
        </p:nvSpPr>
        <p:spPr>
          <a:xfrm>
            <a:off x="966952" y="872808"/>
            <a:ext cx="10415752" cy="5170646"/>
          </a:xfrm>
          <a:prstGeom prst="rect">
            <a:avLst/>
          </a:prstGeom>
          <a:noFill/>
        </p:spPr>
        <p:txBody>
          <a:bodyPr wrap="square">
            <a:spAutoFit/>
          </a:bodyPr>
          <a:lstStyle/>
          <a:p>
            <a:r>
              <a:rPr lang="en-GB" sz="3600" b="0" i="0" u="none" strike="noStrike" dirty="0">
                <a:solidFill>
                  <a:srgbClr val="000000"/>
                </a:solidFill>
                <a:effectLst/>
              </a:rPr>
              <a:t>“…God’s dwelling place is now among the people, and he will dwell with them. They will be his people, and God himself will be with them and be their God. </a:t>
            </a:r>
            <a:r>
              <a:rPr lang="en-GB" sz="3600" b="1" i="0" u="none" strike="noStrike" baseline="30000" dirty="0">
                <a:solidFill>
                  <a:srgbClr val="000000"/>
                </a:solidFill>
                <a:effectLst/>
              </a:rPr>
              <a:t> </a:t>
            </a:r>
          </a:p>
          <a:p>
            <a:r>
              <a:rPr lang="en-GB" sz="3600" b="1" i="0" u="none" strike="noStrike" dirty="0">
                <a:solidFill>
                  <a:srgbClr val="000000"/>
                </a:solidFill>
                <a:effectLst/>
              </a:rPr>
              <a:t>He will wipe every tear from their eyes. There will be no more death or mourning or crying or pain, for the old order of things has passed away.”</a:t>
            </a:r>
          </a:p>
          <a:p>
            <a:endParaRPr lang="en-GB" b="1" dirty="0">
              <a:solidFill>
                <a:srgbClr val="000000"/>
              </a:solidFill>
            </a:endParaRPr>
          </a:p>
          <a:p>
            <a:r>
              <a:rPr lang="en-GB" sz="2400" dirty="0">
                <a:solidFill>
                  <a:srgbClr val="000000"/>
                </a:solidFill>
              </a:rPr>
              <a:t>Revelation 21: 3,4</a:t>
            </a:r>
            <a:endParaRPr lang="en-US" sz="2400" dirty="0"/>
          </a:p>
        </p:txBody>
      </p:sp>
    </p:spTree>
    <p:extLst>
      <p:ext uri="{BB962C8B-B14F-4D97-AF65-F5344CB8AC3E}">
        <p14:creationId xmlns:p14="http://schemas.microsoft.com/office/powerpoint/2010/main" val="1152416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8351BF-C0C1-BD9D-159B-FE4CE330EB12}"/>
              </a:ext>
            </a:extLst>
          </p:cNvPr>
          <p:cNvSpPr txBox="1"/>
          <p:nvPr/>
        </p:nvSpPr>
        <p:spPr>
          <a:xfrm>
            <a:off x="1547648" y="1605337"/>
            <a:ext cx="9096703" cy="4832092"/>
          </a:xfrm>
          <a:prstGeom prst="rect">
            <a:avLst/>
          </a:prstGeom>
          <a:noFill/>
        </p:spPr>
        <p:txBody>
          <a:bodyPr wrap="square">
            <a:spAutoFit/>
          </a:bodyPr>
          <a:lstStyle/>
          <a:p>
            <a:pPr marL="342900" lvl="0" indent="-342900">
              <a:buFont typeface="Wingdings" pitchFamily="2" charset="2"/>
              <a:buChar char=""/>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Have you ever complained or lamented to God in your prayers. What sort of subjects might provoke lament</a:t>
            </a:r>
          </a:p>
          <a:p>
            <a:pPr marL="457200">
              <a:buNone/>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buFont typeface="Wingdings" pitchFamily="2" charset="2"/>
              <a:buChar char=""/>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It has been suggested that lament is part of the Christian vocation, interceding in the places of greatest pain in the world. Do our prayers normally tend to be too small?</a:t>
            </a:r>
          </a:p>
          <a:p>
            <a:pPr marL="457200">
              <a:buNone/>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buFont typeface="Wingdings" pitchFamily="2" charset="2"/>
              <a:buChar char=""/>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What problems might you encounter in developing more lament into your prayer life? And how might they be overcome?</a:t>
            </a:r>
          </a:p>
        </p:txBody>
      </p:sp>
      <p:sp>
        <p:nvSpPr>
          <p:cNvPr id="4" name="TextBox 3">
            <a:extLst>
              <a:ext uri="{FF2B5EF4-FFF2-40B4-BE49-F238E27FC236}">
                <a16:creationId xmlns:a16="http://schemas.microsoft.com/office/drawing/2014/main" id="{7DAF20AA-1A92-5BF9-155B-47EB6D84E681}"/>
              </a:ext>
            </a:extLst>
          </p:cNvPr>
          <p:cNvSpPr txBox="1"/>
          <p:nvPr/>
        </p:nvSpPr>
        <p:spPr>
          <a:xfrm>
            <a:off x="1870841" y="472966"/>
            <a:ext cx="7788166" cy="923330"/>
          </a:xfrm>
          <a:prstGeom prst="rect">
            <a:avLst/>
          </a:prstGeom>
          <a:noFill/>
        </p:spPr>
        <p:txBody>
          <a:bodyPr wrap="square" rtlCol="0">
            <a:spAutoFit/>
          </a:bodyPr>
          <a:lstStyle/>
          <a:p>
            <a:r>
              <a:rPr lang="en-US" sz="3600" dirty="0"/>
              <a:t>Group Discussion</a:t>
            </a:r>
          </a:p>
          <a:p>
            <a:endParaRPr lang="en-US" dirty="0"/>
          </a:p>
        </p:txBody>
      </p:sp>
    </p:spTree>
    <p:extLst>
      <p:ext uri="{BB962C8B-B14F-4D97-AF65-F5344CB8AC3E}">
        <p14:creationId xmlns:p14="http://schemas.microsoft.com/office/powerpoint/2010/main" val="254751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5107BC-035B-D356-8F06-084157FB034D}"/>
              </a:ext>
            </a:extLst>
          </p:cNvPr>
          <p:cNvSpPr>
            <a:spLocks noGrp="1"/>
          </p:cNvSpPr>
          <p:nvPr>
            <p:ph type="title"/>
          </p:nvPr>
        </p:nvSpPr>
        <p:spPr/>
        <p:txBody>
          <a:bodyPr/>
          <a:lstStyle/>
          <a:p>
            <a:r>
              <a:rPr lang="en-US" dirty="0"/>
              <a:t>Group Discussions</a:t>
            </a:r>
          </a:p>
        </p:txBody>
      </p:sp>
      <p:sp>
        <p:nvSpPr>
          <p:cNvPr id="5" name="Content Placeholder 4">
            <a:extLst>
              <a:ext uri="{FF2B5EF4-FFF2-40B4-BE49-F238E27FC236}">
                <a16:creationId xmlns:a16="http://schemas.microsoft.com/office/drawing/2014/main" id="{4A907FE7-BCAF-7AB9-17C7-97B478749CC7}"/>
              </a:ext>
            </a:extLst>
          </p:cNvPr>
          <p:cNvSpPr>
            <a:spLocks noGrp="1"/>
          </p:cNvSpPr>
          <p:nvPr>
            <p:ph idx="1"/>
          </p:nvPr>
        </p:nvSpPr>
        <p:spPr>
          <a:xfrm>
            <a:off x="1521373" y="1690688"/>
            <a:ext cx="8484476" cy="3208831"/>
          </a:xfrm>
        </p:spPr>
        <p:txBody>
          <a:bodyPr>
            <a:noAutofit/>
          </a:bodyPr>
          <a:lstStyle/>
          <a:p>
            <a:r>
              <a:rPr lang="en-US" sz="3600" dirty="0"/>
              <a:t>Have there been times this week when you have been more conscious of the Holy Spirit initiating prayer? What has this looked like?</a:t>
            </a:r>
          </a:p>
          <a:p>
            <a:endParaRPr lang="en-US" sz="1800" dirty="0"/>
          </a:p>
          <a:p>
            <a:r>
              <a:rPr lang="en-US" sz="3600" dirty="0"/>
              <a:t>Over half the Psalms contain Lament. To what extent does lament form part of your normal prayer activity.</a:t>
            </a:r>
          </a:p>
        </p:txBody>
      </p:sp>
    </p:spTree>
    <p:extLst>
      <p:ext uri="{BB962C8B-B14F-4D97-AF65-F5344CB8AC3E}">
        <p14:creationId xmlns:p14="http://schemas.microsoft.com/office/powerpoint/2010/main" val="351805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AD58-9D47-4577-BEF2-A94EF910F0C1}"/>
              </a:ext>
            </a:extLst>
          </p:cNvPr>
          <p:cNvSpPr>
            <a:spLocks noGrp="1"/>
          </p:cNvSpPr>
          <p:nvPr>
            <p:ph type="ctrTitle"/>
          </p:nvPr>
        </p:nvSpPr>
        <p:spPr/>
        <p:txBody>
          <a:bodyPr>
            <a:normAutofit fontScale="90000"/>
          </a:bodyPr>
          <a:lstStyle/>
          <a:p>
            <a:r>
              <a:rPr lang="en-GB" dirty="0"/>
              <a:t>‘Being loved into life’</a:t>
            </a:r>
            <a:br>
              <a:rPr lang="en-GB" dirty="0"/>
            </a:br>
            <a:br>
              <a:rPr lang="en-GB" dirty="0"/>
            </a:br>
            <a:r>
              <a:rPr lang="en-GB" sz="4800" dirty="0"/>
              <a:t>Session 3: What do we do with lament?</a:t>
            </a:r>
          </a:p>
        </p:txBody>
      </p:sp>
      <p:sp>
        <p:nvSpPr>
          <p:cNvPr id="3" name="Subtitle 2">
            <a:extLst>
              <a:ext uri="{FF2B5EF4-FFF2-40B4-BE49-F238E27FC236}">
                <a16:creationId xmlns:a16="http://schemas.microsoft.com/office/drawing/2014/main" id="{87A994B7-076D-451C-9F3A-ACEA5CA1249C}"/>
              </a:ext>
            </a:extLst>
          </p:cNvPr>
          <p:cNvSpPr>
            <a:spLocks noGrp="1"/>
          </p:cNvSpPr>
          <p:nvPr>
            <p:ph type="subTitle" idx="1"/>
          </p:nvPr>
        </p:nvSpPr>
        <p:spPr>
          <a:xfrm>
            <a:off x="2667000" y="3981450"/>
            <a:ext cx="6858000" cy="1276350"/>
          </a:xfrm>
        </p:spPr>
        <p:txBody>
          <a:bodyPr/>
          <a:lstStyle/>
          <a:p>
            <a:r>
              <a:rPr lang="en-GB" dirty="0"/>
              <a:t>St Peter’s Ruddington</a:t>
            </a:r>
          </a:p>
          <a:p>
            <a:r>
              <a:rPr lang="en-GB" dirty="0"/>
              <a:t>Lent Course 2025</a:t>
            </a:r>
          </a:p>
        </p:txBody>
      </p:sp>
    </p:spTree>
    <p:extLst>
      <p:ext uri="{BB962C8B-B14F-4D97-AF65-F5344CB8AC3E}">
        <p14:creationId xmlns:p14="http://schemas.microsoft.com/office/powerpoint/2010/main" val="168748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F7FF28-DD7F-B538-D6C8-6478B120FCB7}"/>
              </a:ext>
            </a:extLst>
          </p:cNvPr>
          <p:cNvSpPr txBox="1"/>
          <p:nvPr/>
        </p:nvSpPr>
        <p:spPr>
          <a:xfrm>
            <a:off x="2007476" y="2017988"/>
            <a:ext cx="8628993" cy="1754326"/>
          </a:xfrm>
          <a:prstGeom prst="rect">
            <a:avLst/>
          </a:prstGeom>
          <a:noFill/>
        </p:spPr>
        <p:txBody>
          <a:bodyPr wrap="square">
            <a:spAutoFit/>
          </a:bodyPr>
          <a:lstStyle/>
          <a:p>
            <a:r>
              <a:rPr lang="en-GB" sz="3600" dirty="0">
                <a:effectLst/>
                <a:latin typeface="Aptos" panose="020B0004020202020204" pitchFamily="34" charset="0"/>
                <a:ea typeface="Aptos" panose="020B0004020202020204" pitchFamily="34" charset="0"/>
                <a:cs typeface="Times New Roman" panose="02020603050405020304" pitchFamily="18" charset="0"/>
              </a:rPr>
              <a:t>Lament: </a:t>
            </a:r>
          </a:p>
          <a:p>
            <a:endParaRPr lang="en-GB" sz="3600" dirty="0">
              <a:effectLst/>
              <a:latin typeface="Aptos" panose="020B0004020202020204" pitchFamily="34" charset="0"/>
              <a:ea typeface="Aptos" panose="020B0004020202020204" pitchFamily="34" charset="0"/>
              <a:cs typeface="Times New Roman" panose="02020603050405020304" pitchFamily="18" charset="0"/>
            </a:endParaRPr>
          </a:p>
          <a:p>
            <a:r>
              <a:rPr lang="en-GB" sz="3600" dirty="0">
                <a:effectLst/>
                <a:latin typeface="Aptos" panose="020B0004020202020204" pitchFamily="34" charset="0"/>
                <a:ea typeface="Aptos" panose="020B0004020202020204" pitchFamily="34" charset="0"/>
                <a:cs typeface="Times New Roman" panose="02020603050405020304" pitchFamily="18" charset="0"/>
              </a:rPr>
              <a:t>‘to express profound sorrow for; to bewail’.</a:t>
            </a:r>
            <a:r>
              <a:rPr lang="en-GB" sz="3600" dirty="0">
                <a:effectLst/>
              </a:rPr>
              <a:t> </a:t>
            </a:r>
            <a:endParaRPr lang="en-US" sz="3600" dirty="0"/>
          </a:p>
        </p:txBody>
      </p:sp>
    </p:spTree>
    <p:extLst>
      <p:ext uri="{BB962C8B-B14F-4D97-AF65-F5344CB8AC3E}">
        <p14:creationId xmlns:p14="http://schemas.microsoft.com/office/powerpoint/2010/main" val="3412647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EFDA75-DB0C-7010-276D-D7B757E2B2B8}"/>
              </a:ext>
            </a:extLst>
          </p:cNvPr>
          <p:cNvPicPr>
            <a:picLocks noChangeAspect="1"/>
          </p:cNvPicPr>
          <p:nvPr/>
        </p:nvPicPr>
        <p:blipFill>
          <a:blip r:embed="rId2"/>
          <a:stretch>
            <a:fillRect/>
          </a:stretch>
        </p:blipFill>
        <p:spPr>
          <a:xfrm>
            <a:off x="2209800" y="836700"/>
            <a:ext cx="7772400" cy="5184600"/>
          </a:xfrm>
          <a:prstGeom prst="rect">
            <a:avLst/>
          </a:prstGeom>
        </p:spPr>
      </p:pic>
    </p:spTree>
    <p:extLst>
      <p:ext uri="{BB962C8B-B14F-4D97-AF65-F5344CB8AC3E}">
        <p14:creationId xmlns:p14="http://schemas.microsoft.com/office/powerpoint/2010/main" val="80629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C1FCB-7BA4-A294-68BB-A6C025998E4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DAC809-7A85-A503-C8A6-F8CF68E47FE7}"/>
              </a:ext>
            </a:extLst>
          </p:cNvPr>
          <p:cNvSpPr txBox="1"/>
          <p:nvPr/>
        </p:nvSpPr>
        <p:spPr>
          <a:xfrm>
            <a:off x="2007476" y="2017988"/>
            <a:ext cx="8628993" cy="2862322"/>
          </a:xfrm>
          <a:prstGeom prst="rect">
            <a:avLst/>
          </a:prstGeom>
          <a:noFill/>
        </p:spPr>
        <p:txBody>
          <a:bodyPr wrap="square">
            <a:spAutoFit/>
          </a:bodyPr>
          <a:lstStyle/>
          <a:p>
            <a:r>
              <a:rPr lang="en-GB" sz="3600" dirty="0">
                <a:effectLst/>
                <a:latin typeface="Aptos" panose="020B0004020202020204" pitchFamily="34" charset="0"/>
                <a:ea typeface="Aptos" panose="020B0004020202020204" pitchFamily="34" charset="0"/>
                <a:cs typeface="Times New Roman" panose="02020603050405020304" pitchFamily="18" charset="0"/>
              </a:rPr>
              <a:t>Biblical Lament: </a:t>
            </a:r>
          </a:p>
          <a:p>
            <a:endParaRPr lang="en-GB" sz="3600" dirty="0">
              <a:effectLst/>
              <a:latin typeface="Aptos" panose="020B0004020202020204" pitchFamily="34" charset="0"/>
              <a:ea typeface="Aptos" panose="020B0004020202020204" pitchFamily="34" charset="0"/>
              <a:cs typeface="Times New Roman" panose="02020603050405020304" pitchFamily="18" charset="0"/>
            </a:endParaRPr>
          </a:p>
          <a:p>
            <a:r>
              <a:rPr lang="en-GB" sz="3600" kern="100" dirty="0">
                <a:effectLst/>
                <a:latin typeface="Aptos" panose="020B0004020202020204" pitchFamily="34" charset="0"/>
                <a:ea typeface="Aptos" panose="020B0004020202020204" pitchFamily="34" charset="0"/>
                <a:cs typeface="Times New Roman" panose="02020603050405020304" pitchFamily="18" charset="0"/>
              </a:rPr>
              <a:t>‘the unsettling biblical tradition of prayer that includes expressions of complaint, anger, grief, despair, and protest to God’</a:t>
            </a:r>
          </a:p>
        </p:txBody>
      </p:sp>
    </p:spTree>
    <p:extLst>
      <p:ext uri="{BB962C8B-B14F-4D97-AF65-F5344CB8AC3E}">
        <p14:creationId xmlns:p14="http://schemas.microsoft.com/office/powerpoint/2010/main" val="75687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45D3C-796B-3A83-5621-52BD2D5F7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DEBCF6-336E-AFE9-C25C-F35F9555F362}"/>
              </a:ext>
            </a:extLst>
          </p:cNvPr>
          <p:cNvSpPr>
            <a:spLocks noGrp="1"/>
          </p:cNvSpPr>
          <p:nvPr>
            <p:ph type="ctrTitle"/>
          </p:nvPr>
        </p:nvSpPr>
        <p:spPr/>
        <p:txBody>
          <a:bodyPr>
            <a:normAutofit fontScale="90000"/>
          </a:bodyPr>
          <a:lstStyle/>
          <a:p>
            <a:r>
              <a:rPr lang="en-GB" dirty="0"/>
              <a:t>‘Being loved into life’</a:t>
            </a:r>
            <a:br>
              <a:rPr lang="en-GB" dirty="0"/>
            </a:br>
            <a:br>
              <a:rPr lang="en-GB" dirty="0"/>
            </a:br>
            <a:r>
              <a:rPr lang="en-GB" sz="4800" dirty="0"/>
              <a:t>Session 3: What do we do with lament?</a:t>
            </a:r>
          </a:p>
        </p:txBody>
      </p:sp>
      <p:sp>
        <p:nvSpPr>
          <p:cNvPr id="3" name="Subtitle 2">
            <a:extLst>
              <a:ext uri="{FF2B5EF4-FFF2-40B4-BE49-F238E27FC236}">
                <a16:creationId xmlns:a16="http://schemas.microsoft.com/office/drawing/2014/main" id="{0B9AC4B2-BD1A-3738-F71D-7C1F266C18CB}"/>
              </a:ext>
            </a:extLst>
          </p:cNvPr>
          <p:cNvSpPr>
            <a:spLocks noGrp="1"/>
          </p:cNvSpPr>
          <p:nvPr>
            <p:ph type="subTitle" idx="1"/>
          </p:nvPr>
        </p:nvSpPr>
        <p:spPr>
          <a:xfrm>
            <a:off x="2667000" y="3981450"/>
            <a:ext cx="6858000" cy="1276350"/>
          </a:xfrm>
        </p:spPr>
        <p:txBody>
          <a:bodyPr/>
          <a:lstStyle/>
          <a:p>
            <a:r>
              <a:rPr lang="en-GB" dirty="0"/>
              <a:t>St Peter’s Ruddington</a:t>
            </a:r>
          </a:p>
          <a:p>
            <a:r>
              <a:rPr lang="en-GB" dirty="0"/>
              <a:t>Lent Course 2025</a:t>
            </a:r>
          </a:p>
        </p:txBody>
      </p:sp>
    </p:spTree>
    <p:extLst>
      <p:ext uri="{BB962C8B-B14F-4D97-AF65-F5344CB8AC3E}">
        <p14:creationId xmlns:p14="http://schemas.microsoft.com/office/powerpoint/2010/main" val="1532537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4D79-30BA-6AC7-69CD-7E99C49C397E}"/>
              </a:ext>
            </a:extLst>
          </p:cNvPr>
          <p:cNvSpPr>
            <a:spLocks noGrp="1"/>
          </p:cNvSpPr>
          <p:nvPr>
            <p:ph type="title"/>
          </p:nvPr>
        </p:nvSpPr>
        <p:spPr/>
        <p:txBody>
          <a:bodyPr/>
          <a:lstStyle/>
          <a:p>
            <a:r>
              <a:rPr lang="en-US" dirty="0"/>
              <a:t>Lament strengthens our relationship with God</a:t>
            </a:r>
          </a:p>
        </p:txBody>
      </p:sp>
      <p:sp>
        <p:nvSpPr>
          <p:cNvPr id="3" name="Content Placeholder 2">
            <a:extLst>
              <a:ext uri="{FF2B5EF4-FFF2-40B4-BE49-F238E27FC236}">
                <a16:creationId xmlns:a16="http://schemas.microsoft.com/office/drawing/2014/main" id="{AE076369-8859-49D8-9554-987B231E1C69}"/>
              </a:ext>
            </a:extLst>
          </p:cNvPr>
          <p:cNvSpPr>
            <a:spLocks noGrp="1"/>
          </p:cNvSpPr>
          <p:nvPr>
            <p:ph idx="1"/>
          </p:nvPr>
        </p:nvSpPr>
        <p:spPr>
          <a:xfrm>
            <a:off x="838200" y="1690688"/>
            <a:ext cx="10515600" cy="4351338"/>
          </a:xfrm>
        </p:spPr>
        <p:txBody>
          <a:bodyPr/>
          <a:lstStyle/>
          <a:p>
            <a:r>
              <a:rPr lang="en-US" dirty="0"/>
              <a:t>Real relationship is deeply interactive. Boundaries, authority and responsibility are negotiated and discussed. </a:t>
            </a:r>
          </a:p>
          <a:p>
            <a:r>
              <a:rPr lang="en-US" dirty="0"/>
              <a:t>God is not oppressive and coercive, he is aways available if we wish to express out doubt and uncertainty</a:t>
            </a:r>
          </a:p>
          <a:p>
            <a:endParaRPr lang="en-US" dirty="0"/>
          </a:p>
          <a:p>
            <a:r>
              <a:rPr lang="en-US" dirty="0"/>
              <a:t>In relationships within our families and wider society, the opportunity to appeal for justice must always be available</a:t>
            </a:r>
          </a:p>
          <a:p>
            <a:r>
              <a:rPr lang="en-US" dirty="0"/>
              <a:t>The throne of God must be a place that that hears the cry for justice. It cannot be only a place of unquestioning praise.</a:t>
            </a:r>
          </a:p>
        </p:txBody>
      </p:sp>
    </p:spTree>
    <p:extLst>
      <p:ext uri="{BB962C8B-B14F-4D97-AF65-F5344CB8AC3E}">
        <p14:creationId xmlns:p14="http://schemas.microsoft.com/office/powerpoint/2010/main" val="154737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0680A-0E25-6346-21CD-6C8ADE9471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A90A4-625F-FD84-3B2E-7B15033D361C}"/>
              </a:ext>
            </a:extLst>
          </p:cNvPr>
          <p:cNvSpPr>
            <a:spLocks noGrp="1"/>
          </p:cNvSpPr>
          <p:nvPr>
            <p:ph type="ctrTitle"/>
          </p:nvPr>
        </p:nvSpPr>
        <p:spPr/>
        <p:txBody>
          <a:bodyPr>
            <a:normAutofit fontScale="90000"/>
          </a:bodyPr>
          <a:lstStyle/>
          <a:p>
            <a:r>
              <a:rPr lang="en-GB" dirty="0"/>
              <a:t>‘Being loved into life’</a:t>
            </a:r>
            <a:br>
              <a:rPr lang="en-GB" dirty="0"/>
            </a:br>
            <a:br>
              <a:rPr lang="en-GB" dirty="0"/>
            </a:br>
            <a:r>
              <a:rPr lang="en-GB" sz="4800" dirty="0"/>
              <a:t>Session 3: What do we do with lament?</a:t>
            </a:r>
          </a:p>
        </p:txBody>
      </p:sp>
      <p:sp>
        <p:nvSpPr>
          <p:cNvPr id="3" name="Subtitle 2">
            <a:extLst>
              <a:ext uri="{FF2B5EF4-FFF2-40B4-BE49-F238E27FC236}">
                <a16:creationId xmlns:a16="http://schemas.microsoft.com/office/drawing/2014/main" id="{5078CB0B-052A-4047-4089-AEB615F4D5F3}"/>
              </a:ext>
            </a:extLst>
          </p:cNvPr>
          <p:cNvSpPr>
            <a:spLocks noGrp="1"/>
          </p:cNvSpPr>
          <p:nvPr>
            <p:ph type="subTitle" idx="1"/>
          </p:nvPr>
        </p:nvSpPr>
        <p:spPr>
          <a:xfrm>
            <a:off x="2667000" y="3981450"/>
            <a:ext cx="6858000" cy="1276350"/>
          </a:xfrm>
        </p:spPr>
        <p:txBody>
          <a:bodyPr/>
          <a:lstStyle/>
          <a:p>
            <a:r>
              <a:rPr lang="en-GB" dirty="0"/>
              <a:t>St Peter’s Ruddington</a:t>
            </a:r>
          </a:p>
          <a:p>
            <a:r>
              <a:rPr lang="en-GB" dirty="0"/>
              <a:t>Lent Course 2025</a:t>
            </a:r>
          </a:p>
        </p:txBody>
      </p:sp>
    </p:spTree>
    <p:extLst>
      <p:ext uri="{BB962C8B-B14F-4D97-AF65-F5344CB8AC3E}">
        <p14:creationId xmlns:p14="http://schemas.microsoft.com/office/powerpoint/2010/main" val="1889110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198</TotalTime>
  <Words>635</Words>
  <Application>Microsoft Macintosh PowerPoint</Application>
  <PresentationFormat>Widescreen</PresentationFormat>
  <Paragraphs>51</Paragraphs>
  <Slides>16</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system-ui</vt:lpstr>
      <vt:lpstr>Wingdings</vt:lpstr>
      <vt:lpstr>Office Theme</vt:lpstr>
      <vt:lpstr>‘Being loved into life’  Session 3: What do we do with lament?</vt:lpstr>
      <vt:lpstr>Group Discussions</vt:lpstr>
      <vt:lpstr>‘Being loved into life’  Session 3: What do we do with lament?</vt:lpstr>
      <vt:lpstr>PowerPoint Presentation</vt:lpstr>
      <vt:lpstr>PowerPoint Presentation</vt:lpstr>
      <vt:lpstr>PowerPoint Presentation</vt:lpstr>
      <vt:lpstr>‘Being loved into life’  Session 3: What do we do with lament?</vt:lpstr>
      <vt:lpstr>Lament strengthens our relationship with God</vt:lpstr>
      <vt:lpstr>‘Being loved into life’  Session 3: What do we do with lament?</vt:lpstr>
      <vt:lpstr>PowerPoint Presentation</vt:lpstr>
      <vt:lpstr>‘Being loved into life’  Session 3: What do we do with lament?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Third</dc:creator>
  <cp:lastModifiedBy>Andrew Third</cp:lastModifiedBy>
  <cp:revision>2</cp:revision>
  <dcterms:created xsi:type="dcterms:W3CDTF">2025-03-13T12:39:46Z</dcterms:created>
  <dcterms:modified xsi:type="dcterms:W3CDTF">2025-03-24T22:23:29Z</dcterms:modified>
</cp:coreProperties>
</file>